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BE77-54E7-4C2D-9258-C633AA2B5C52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5D386-29F5-422A-A5FE-4AA8BC6F86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FAEB-FEED-4BEF-97D2-47DD22817D3C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2A39-5395-47E2-B724-CE379127AF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F118-B763-4260-88F6-9C0926320D95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0DF5-BCC3-4EA1-BBDA-63EF934978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F0451-62FC-4D6B-BEC0-A18876300C98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BAF8-945B-43D4-A499-83C9EC48E15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8CA0-CD63-4E67-A09E-08DF2B49BBF2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AB42-589F-41E9-80CA-469FA09CA2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B963-DD09-486F-85BC-AFE14CC5A783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19BB-2C22-4724-8BF6-2F53F9482F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329F-6057-4D7C-A08C-3D783D99669B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8967-9ABA-4620-B235-351C5F8B24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2A2A-B3D7-40FA-AB71-D962BAED06D1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2428-2ED5-4B9C-811C-C65DCC873E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3ECD8-C075-437D-B354-28E8C6E3D61C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832C-C7B2-4E9F-9AB1-96B0E75D042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8263-B98E-45CD-8B3A-88C16D0D1E0B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12F0-A62F-437D-8CCD-A5E309BC75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B79A-1F92-4E5E-9C06-67FA6EC7CF92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33F56-2630-4BBE-91D6-CF985D0BE2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E2740C-F9C7-490F-951D-3EC71D0EE3F5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344C01-6583-4371-8081-F7AFAA7A66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B32C1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B32C1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5CD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1/17/Tornillotorcal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8029604" cy="31718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/>
              <a:t>Un día en Fuente Piedra.</a:t>
            </a:r>
            <a:br>
              <a:rPr lang="es-ES" dirty="0" smtClean="0"/>
            </a:br>
            <a:r>
              <a:rPr lang="es-ES" dirty="0" smtClean="0"/>
              <a:t>Y</a:t>
            </a:r>
            <a:br>
              <a:rPr lang="es-ES" dirty="0" smtClean="0"/>
            </a:br>
            <a:r>
              <a:rPr lang="es-ES" dirty="0" smtClean="0"/>
              <a:t>El Torcal.</a:t>
            </a:r>
            <a:endParaRPr lang="es-ES" dirty="0"/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-214313" y="5105400"/>
            <a:ext cx="8643938" cy="1752600"/>
          </a:xfrm>
        </p:spPr>
        <p:txBody>
          <a:bodyPr/>
          <a:lstStyle/>
          <a:p>
            <a:pPr marR="0"/>
            <a:r>
              <a:rPr lang="es-ES" smtClean="0"/>
              <a:t>Rafael Garrido   </a:t>
            </a:r>
          </a:p>
          <a:p>
            <a:pPr marR="0"/>
            <a:r>
              <a:rPr lang="es-ES" smtClean="0"/>
              <a:t>Manolo Sánchez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u="sng" smtClean="0">
                <a:solidFill>
                  <a:schemeClr val="tx1"/>
                </a:solidFill>
              </a:rPr>
              <a:t>La Laguna.</a:t>
            </a:r>
          </a:p>
        </p:txBody>
      </p:sp>
      <p:sp>
        <p:nvSpPr>
          <p:cNvPr id="1433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Situado en la mitad occidental de la comarca de Antequera, entre Campillos y el límite con la provincia de Sevilla. Municipio agrícola de paisaje llano  su notoriedad se debe a la laguna salada de Fuente de Piedra, que además de su enorme valor ecológico, por ser refugio de multitud de flamencos y otras aves migratorias.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u="sng" smtClean="0">
                <a:solidFill>
                  <a:schemeClr val="tx1"/>
                </a:solidFill>
              </a:rPr>
              <a:t>La fauna.</a:t>
            </a:r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457200" y="1928813"/>
            <a:ext cx="3186113" cy="4395787"/>
          </a:xfrm>
        </p:spPr>
        <p:txBody>
          <a:bodyPr/>
          <a:lstStyle/>
          <a:p>
            <a:r>
              <a:rPr lang="es-ES" b="1" i="1" smtClean="0"/>
              <a:t>Se compone por:</a:t>
            </a:r>
          </a:p>
          <a:p>
            <a:r>
              <a:rPr lang="es-ES" smtClean="0"/>
              <a:t>Gaviota reidora.</a:t>
            </a:r>
          </a:p>
          <a:p>
            <a:r>
              <a:rPr lang="es-ES" smtClean="0"/>
              <a:t>Avefría.</a:t>
            </a:r>
          </a:p>
          <a:p>
            <a:r>
              <a:rPr lang="es-ES" smtClean="0"/>
              <a:t>Gallineta común.</a:t>
            </a:r>
          </a:p>
          <a:p>
            <a:r>
              <a:rPr lang="es-ES" smtClean="0"/>
              <a:t>Zampudín común .</a:t>
            </a:r>
          </a:p>
          <a:p>
            <a:r>
              <a:rPr lang="es-ES" smtClean="0"/>
              <a:t>Ánade real.</a:t>
            </a:r>
          </a:p>
          <a:p>
            <a:r>
              <a:rPr lang="es-ES" smtClean="0"/>
              <a:t>Flamenco.</a:t>
            </a:r>
          </a:p>
          <a:p>
            <a:r>
              <a:rPr lang="es-ES" smtClean="0"/>
              <a:t>Pato cuchara.</a:t>
            </a:r>
          </a:p>
        </p:txBody>
      </p:sp>
      <p:sp>
        <p:nvSpPr>
          <p:cNvPr id="15363" name="4 CuadroTexto"/>
          <p:cNvSpPr txBox="1">
            <a:spLocks noChangeArrowheads="1"/>
          </p:cNvSpPr>
          <p:nvPr/>
        </p:nvSpPr>
        <p:spPr bwMode="auto">
          <a:xfrm>
            <a:off x="4357688" y="2500313"/>
            <a:ext cx="435768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>
                <a:latin typeface="Constantia" pitchFamily="18" charset="0"/>
              </a:rPr>
              <a:t>Porrón Común.</a:t>
            </a:r>
          </a:p>
          <a:p>
            <a:r>
              <a:rPr lang="es-ES" sz="2600">
                <a:latin typeface="Constantia" pitchFamily="18" charset="0"/>
              </a:rPr>
              <a:t>Focha común.</a:t>
            </a:r>
          </a:p>
          <a:p>
            <a:r>
              <a:rPr lang="es-ES" sz="2600">
                <a:latin typeface="Constantia" pitchFamily="18" charset="0"/>
              </a:rPr>
              <a:t>Pagaza piconegra.</a:t>
            </a:r>
          </a:p>
          <a:p>
            <a:r>
              <a:rPr lang="es-ES" sz="2600">
                <a:latin typeface="Constantia" pitchFamily="18" charset="0"/>
              </a:rPr>
              <a:t>Andarrios grandes.</a:t>
            </a:r>
          </a:p>
          <a:p>
            <a:r>
              <a:rPr lang="es-ES" sz="2600">
                <a:latin typeface="Constantia" pitchFamily="18" charset="0"/>
              </a:rPr>
              <a:t>Agachadiza común.</a:t>
            </a:r>
          </a:p>
          <a:p>
            <a:endParaRPr lang="es-ES" sz="2600">
              <a:latin typeface="Constantia" pitchFamily="18" charset="0"/>
            </a:endParaRPr>
          </a:p>
          <a:p>
            <a:endParaRPr lang="es-ES" sz="2600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u="sng" smtClean="0">
                <a:solidFill>
                  <a:schemeClr val="tx1"/>
                </a:solidFill>
              </a:rPr>
              <a:t>Imagen de la Laguna.</a:t>
            </a:r>
          </a:p>
        </p:txBody>
      </p:sp>
      <p:pic>
        <p:nvPicPr>
          <p:cNvPr id="16386" name="3 Marcador de contenido" descr="P410952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643188"/>
            <a:ext cx="3952875" cy="3322637"/>
          </a:xfrm>
        </p:spPr>
      </p:pic>
      <p:pic>
        <p:nvPicPr>
          <p:cNvPr id="16387" name="Picture 2" descr="D:\IMAGENES FAMILIA\2010\10,11-04..Moyina\P41095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643188"/>
            <a:ext cx="4445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u="sng" smtClean="0">
                <a:solidFill>
                  <a:schemeClr val="tx1"/>
                </a:solidFill>
              </a:rPr>
              <a:t>Imagen de la vegetación</a:t>
            </a:r>
          </a:p>
        </p:txBody>
      </p:sp>
      <p:pic>
        <p:nvPicPr>
          <p:cNvPr id="17410" name="3 Marcador de contenido" descr="P41095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857375"/>
            <a:ext cx="3292475" cy="4389438"/>
          </a:xfrm>
        </p:spPr>
      </p:pic>
      <p:pic>
        <p:nvPicPr>
          <p:cNvPr id="17411" name="Picture 2" descr="D:\IMAGENES FAMILIA\2010\10,11-04..Moyina\P4109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214563"/>
            <a:ext cx="5095875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Torcal de Antequera</a:t>
            </a:r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Formación:</a:t>
            </a:r>
          </a:p>
          <a:p>
            <a:pPr>
              <a:buFont typeface="Wingdings 2" pitchFamily="18" charset="2"/>
              <a:buNone/>
            </a:pPr>
            <a:r>
              <a:rPr lang="es-ES" sz="1800" smtClean="0"/>
              <a:t>El Torcal de Antequera se formo hace 160 millones de años y se formó gracias a la erosión de tanto tiempo. El Torcal antes era una cueva pero el techo se cayó dejando a la vista lo que vemos hoy en día </a:t>
            </a:r>
          </a:p>
          <a:p>
            <a:pPr>
              <a:buFont typeface="Wingdings 2" pitchFamily="18" charset="2"/>
              <a:buNone/>
            </a:pPr>
            <a:r>
              <a:rPr lang="es-ES" smtClean="0"/>
              <a:t>  </a:t>
            </a:r>
          </a:p>
        </p:txBody>
      </p:sp>
      <p:sp>
        <p:nvSpPr>
          <p:cNvPr id="18435" name="4 CuadroTexto"/>
          <p:cNvSpPr txBox="1">
            <a:spLocks noChangeArrowheads="1"/>
          </p:cNvSpPr>
          <p:nvPr/>
        </p:nvSpPr>
        <p:spPr bwMode="auto">
          <a:xfrm>
            <a:off x="4071938" y="4429125"/>
            <a:ext cx="3071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nstantia" pitchFamily="18" charset="0"/>
              </a:rPr>
              <a:t>Rafa aquí mete una foto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357563"/>
            <a:ext cx="44291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El tornillo </a:t>
            </a:r>
          </a:p>
        </p:txBody>
      </p:sp>
      <p:sp>
        <p:nvSpPr>
          <p:cNvPr id="1945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s-ES" sz="1800" smtClean="0"/>
              <a:t>El tornillo es quizá el símbolo mas representativo de El Torcal</a:t>
            </a:r>
            <a:endParaRPr lang="es-ES" sz="1800" i="1" smtClean="0"/>
          </a:p>
        </p:txBody>
      </p:sp>
      <p:pic>
        <p:nvPicPr>
          <p:cNvPr id="19459" name="Picture 2" descr="Archivo:Tornillotorca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857375"/>
            <a:ext cx="264318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>
            <a:off x="4786313" y="2428875"/>
            <a:ext cx="100012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7 CuadroTexto"/>
          <p:cNvSpPr txBox="1">
            <a:spLocks noChangeArrowheads="1"/>
          </p:cNvSpPr>
          <p:nvPr/>
        </p:nvSpPr>
        <p:spPr bwMode="auto">
          <a:xfrm>
            <a:off x="500063" y="3357563"/>
            <a:ext cx="5357812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latin typeface="Constantia" pitchFamily="18" charset="0"/>
              </a:rPr>
              <a:t>Formación</a:t>
            </a:r>
            <a:r>
              <a:rPr lang="es-ES">
                <a:latin typeface="Constantia" pitchFamily="18" charset="0"/>
              </a:rPr>
              <a:t>: </a:t>
            </a:r>
          </a:p>
          <a:p>
            <a:r>
              <a:rPr lang="es-ES">
                <a:latin typeface="Constantia" pitchFamily="18" charset="0"/>
              </a:rPr>
              <a:t> lo que vemos hoy en día son las capas más duras y mas resistentes a la erosión, antes todo estaba recubierto de un material mas blando que poco a poco ha ido erosionándose hasta dejar lo que vemos hoy.</a:t>
            </a: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Fauna y flora</a:t>
            </a:r>
          </a:p>
        </p:txBody>
      </p:sp>
      <p:sp>
        <p:nvSpPr>
          <p:cNvPr id="204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smtClean="0"/>
              <a:t>En cuanto a la flora existen al menos 664 especies diferentes, algunas de ellas endémicas. La fauna está constituida por 116 especies de vertebrados.</a:t>
            </a:r>
          </a:p>
          <a:p>
            <a:endParaRPr lang="es-ES" sz="1800" smtClean="0"/>
          </a:p>
          <a:p>
            <a:r>
              <a:rPr lang="es-ES" sz="1800" smtClean="0"/>
              <a:t>El Torcal destaca por la gran variedad de aves</a:t>
            </a:r>
          </a:p>
          <a:p>
            <a:endParaRPr lang="es-ES" sz="1800" smtClean="0"/>
          </a:p>
          <a:p>
            <a:endParaRPr lang="es-ES" sz="1800" smtClean="0"/>
          </a:p>
          <a:p>
            <a:pPr>
              <a:buFont typeface="Wingdings 2" pitchFamily="18" charset="2"/>
              <a:buNone/>
            </a:pPr>
            <a:endParaRPr lang="es-ES" sz="1800" smtClean="0"/>
          </a:p>
          <a:p>
            <a:pPr>
              <a:buFont typeface="Wingdings 2" pitchFamily="18" charset="2"/>
              <a:buNone/>
            </a:pPr>
            <a:endParaRPr lang="es-ES" sz="1800" smtClean="0"/>
          </a:p>
          <a:p>
            <a:pPr>
              <a:buFont typeface="Wingdings 2" pitchFamily="18" charset="2"/>
              <a:buNone/>
            </a:pPr>
            <a:r>
              <a:rPr lang="es-ES" sz="1800" smtClean="0"/>
              <a:t>                                                            </a:t>
            </a:r>
          </a:p>
        </p:txBody>
      </p:sp>
      <p:pic>
        <p:nvPicPr>
          <p:cNvPr id="20483" name="Picture 2" descr="K:\P4109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357563"/>
            <a:ext cx="19288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K:\P41095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5072063"/>
            <a:ext cx="20716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K:\P41095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3357563"/>
            <a:ext cx="39687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236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Constantia</vt:lpstr>
      <vt:lpstr>Arial</vt:lpstr>
      <vt:lpstr>Calibri</vt:lpstr>
      <vt:lpstr>Wingdings 2</vt:lpstr>
      <vt:lpstr>Flujo</vt:lpstr>
      <vt:lpstr>Flujo</vt:lpstr>
      <vt:lpstr>Flujo</vt:lpstr>
      <vt:lpstr>Flujo</vt:lpstr>
      <vt:lpstr>Diapositiva 1</vt:lpstr>
      <vt:lpstr>La Laguna.</vt:lpstr>
      <vt:lpstr>La fauna.</vt:lpstr>
      <vt:lpstr>Imagen de la Laguna.</vt:lpstr>
      <vt:lpstr>Imagen de la vegetación</vt:lpstr>
      <vt:lpstr>Torcal de Antequera</vt:lpstr>
      <vt:lpstr>El tornillo </vt:lpstr>
      <vt:lpstr>Fauna y flora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día en Fuente Piedra.</dc:title>
  <dc:creator>Usuario</dc:creator>
  <cp:lastModifiedBy>WinuE</cp:lastModifiedBy>
  <cp:revision>6</cp:revision>
  <dcterms:created xsi:type="dcterms:W3CDTF">2010-04-27T20:13:15Z</dcterms:created>
  <dcterms:modified xsi:type="dcterms:W3CDTF">2010-05-11T06:59:40Z</dcterms:modified>
</cp:coreProperties>
</file>